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22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928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32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87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77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90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1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557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62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4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D0C88-E238-4976-98CF-D59DF3D28686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3D1F-5FD7-439A-9314-6F2B03C77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7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7325" y="1122363"/>
            <a:ext cx="5625737" cy="10896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1817" y="3602038"/>
            <a:ext cx="10511245" cy="23981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СОПРОВОЖДЕНИЕ ОБУЧАЮЩИХСЯ ПЕРВЫХ КУРСОВ С ИНВАЛИДНОСТЬЮ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ОГРАНИЧЕННЫМИ ВОЗМОЖНОСТЯМИ ЗДОРОВЬЯ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" t="11739" r="10583" b="17446"/>
          <a:stretch/>
        </p:blipFill>
        <p:spPr bwMode="auto">
          <a:xfrm>
            <a:off x="768894" y="509813"/>
            <a:ext cx="4412705" cy="27123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87869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КОНФЕРЕНЦИЯ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конференция</dc:title>
  <dc:creator>Admin</dc:creator>
  <cp:lastModifiedBy>Admin</cp:lastModifiedBy>
  <cp:revision>4</cp:revision>
  <dcterms:created xsi:type="dcterms:W3CDTF">2025-10-28T07:06:47Z</dcterms:created>
  <dcterms:modified xsi:type="dcterms:W3CDTF">2025-11-07T11:45:42Z</dcterms:modified>
</cp:coreProperties>
</file>