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B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62" autoAdjust="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22111A-E471-4401-A488-FAEEA3F23E77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EF9B0-829C-4996-BF72-A85D697669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999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9076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041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236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5333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86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581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321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640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5729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807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78862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80098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01592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7468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66027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648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715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  <p:sldLayoutId id="2147484164" r:id="rId12"/>
    <p:sldLayoutId id="2147484165" r:id="rId13"/>
    <p:sldLayoutId id="2147484166" r:id="rId14"/>
    <p:sldLayoutId id="2147484167" r:id="rId15"/>
    <p:sldLayoutId id="214748416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30" y="260648"/>
            <a:ext cx="8532449" cy="432048"/>
          </a:xfrm>
        </p:spPr>
        <p:txBody>
          <a:bodyPr>
            <a:noAutofit/>
          </a:bodyPr>
          <a:lstStyle/>
          <a:p>
            <a:r>
              <a:rPr lang="ru-RU" sz="1800" dirty="0" smtClean="0">
                <a:ln>
                  <a:solidFill>
                    <a:schemeClr val="bg2"/>
                  </a:solidFill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            </a:t>
            </a:r>
            <a:r>
              <a:rPr lang="ru-RU" sz="1800" b="1" dirty="0" smtClean="0">
                <a:ln>
                  <a:solidFill>
                    <a:schemeClr val="bg2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Выставка книг в библиотеке авторам-юбилярам в сентябре.</a:t>
            </a:r>
            <a:endParaRPr lang="ru-RU" sz="1400" b="1" dirty="0">
              <a:ln>
                <a:solidFill>
                  <a:schemeClr val="bg2"/>
                </a:solidFill>
              </a:ln>
              <a:solidFill>
                <a:schemeClr val="accent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5576" y="5416163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3372635" y="6093296"/>
            <a:ext cx="2927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5" name="TextBox 14"/>
          <p:cNvSpPr txBox="1"/>
          <p:nvPr/>
        </p:nvSpPr>
        <p:spPr>
          <a:xfrm>
            <a:off x="323527" y="3137626"/>
            <a:ext cx="3049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076056" y="3110544"/>
            <a:ext cx="3960439" cy="334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5940152" y="3137626"/>
            <a:ext cx="2952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5688124" y="5831661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95535" y="2553060"/>
            <a:ext cx="18362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43808" y="2583090"/>
            <a:ext cx="20882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076057" y="2583090"/>
            <a:ext cx="187220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948265" y="2617746"/>
            <a:ext cx="19442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23526" y="5126968"/>
            <a:ext cx="21602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92614" y="5229200"/>
            <a:ext cx="260352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300192" y="5229200"/>
            <a:ext cx="23762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23526" y="5677139"/>
            <a:ext cx="4356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456309" y="3228951"/>
            <a:ext cx="32515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084168" y="2983200"/>
            <a:ext cx="2592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323527" y="5693163"/>
            <a:ext cx="30429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1026" name="TextBox 1025"/>
          <p:cNvSpPr txBox="1"/>
          <p:nvPr/>
        </p:nvSpPr>
        <p:spPr>
          <a:xfrm>
            <a:off x="3366449" y="5677139"/>
            <a:ext cx="25737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1027" name="TextBox 1026"/>
          <p:cNvSpPr txBox="1"/>
          <p:nvPr/>
        </p:nvSpPr>
        <p:spPr>
          <a:xfrm>
            <a:off x="6127526" y="5677139"/>
            <a:ext cx="30164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323526" y="4854035"/>
            <a:ext cx="86409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dirty="0"/>
          </a:p>
        </p:txBody>
      </p:sp>
      <p:sp>
        <p:nvSpPr>
          <p:cNvPr id="1032" name="TextBox 1031"/>
          <p:cNvSpPr txBox="1"/>
          <p:nvPr/>
        </p:nvSpPr>
        <p:spPr>
          <a:xfrm>
            <a:off x="240286" y="2885741"/>
            <a:ext cx="26497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3" name="TextBox 1032"/>
          <p:cNvSpPr txBox="1"/>
          <p:nvPr/>
        </p:nvSpPr>
        <p:spPr>
          <a:xfrm>
            <a:off x="3022785" y="2885741"/>
            <a:ext cx="23300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4" name="TextBox 1033"/>
          <p:cNvSpPr txBox="1"/>
          <p:nvPr/>
        </p:nvSpPr>
        <p:spPr>
          <a:xfrm>
            <a:off x="5796136" y="2844701"/>
            <a:ext cx="32403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5" name="TextBox 1034"/>
          <p:cNvSpPr txBox="1"/>
          <p:nvPr/>
        </p:nvSpPr>
        <p:spPr>
          <a:xfrm>
            <a:off x="1187624" y="5981724"/>
            <a:ext cx="31683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1036" name="TextBox 1035"/>
          <p:cNvSpPr txBox="1"/>
          <p:nvPr/>
        </p:nvSpPr>
        <p:spPr>
          <a:xfrm>
            <a:off x="4558517" y="5907507"/>
            <a:ext cx="4228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24" name="TextBox 23"/>
          <p:cNvSpPr txBox="1"/>
          <p:nvPr/>
        </p:nvSpPr>
        <p:spPr>
          <a:xfrm>
            <a:off x="667665" y="5585111"/>
            <a:ext cx="34989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25" name="TextBox 24"/>
          <p:cNvSpPr txBox="1"/>
          <p:nvPr/>
        </p:nvSpPr>
        <p:spPr>
          <a:xfrm>
            <a:off x="2935196" y="3002176"/>
            <a:ext cx="31893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/>
              <a:t>160л.с.д.р.-Г.Уэллса(1866-1946гг.),</a:t>
            </a:r>
            <a:r>
              <a:rPr lang="ru-RU" sz="1400" b="1" u="sng" dirty="0" err="1" smtClean="0"/>
              <a:t>англ.писателя</a:t>
            </a:r>
            <a:r>
              <a:rPr lang="ru-RU" sz="1400" b="1" u="sng" dirty="0" smtClean="0"/>
              <a:t>.</a:t>
            </a:r>
            <a:endParaRPr lang="ru-RU" sz="1400" b="1" u="sng" dirty="0"/>
          </a:p>
        </p:txBody>
      </p:sp>
      <p:sp>
        <p:nvSpPr>
          <p:cNvPr id="26" name="TextBox 25"/>
          <p:cNvSpPr txBox="1"/>
          <p:nvPr/>
        </p:nvSpPr>
        <p:spPr>
          <a:xfrm>
            <a:off x="1619051" y="6161859"/>
            <a:ext cx="72728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                                                      </a:t>
            </a:r>
            <a:endParaRPr lang="ru-RU" sz="12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184414" y="3292458"/>
            <a:ext cx="33211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200" b="1" u="sng" dirty="0"/>
          </a:p>
        </p:txBody>
      </p:sp>
      <p:sp>
        <p:nvSpPr>
          <p:cNvPr id="30" name="TextBox 29"/>
          <p:cNvSpPr txBox="1"/>
          <p:nvPr/>
        </p:nvSpPr>
        <p:spPr>
          <a:xfrm>
            <a:off x="6300192" y="2965406"/>
            <a:ext cx="26862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/>
              <a:t>135л.с.д.р._А.Кристи(1891-1976гг.),</a:t>
            </a:r>
            <a:r>
              <a:rPr lang="ru-RU" sz="1400" b="1" u="sng" dirty="0" err="1" smtClean="0"/>
              <a:t>англ.писательницы</a:t>
            </a:r>
            <a:r>
              <a:rPr lang="ru-RU" sz="1400" b="1" u="sng" dirty="0" smtClean="0"/>
              <a:t>.</a:t>
            </a:r>
            <a:endParaRPr lang="ru-RU" sz="1400" b="1" u="sng" dirty="0"/>
          </a:p>
        </p:txBody>
      </p:sp>
      <p:sp>
        <p:nvSpPr>
          <p:cNvPr id="1029" name="TextBox 1028"/>
          <p:cNvSpPr txBox="1"/>
          <p:nvPr/>
        </p:nvSpPr>
        <p:spPr>
          <a:xfrm>
            <a:off x="250708" y="2774237"/>
            <a:ext cx="3359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030" name="TextBox 1029"/>
          <p:cNvSpPr txBox="1"/>
          <p:nvPr/>
        </p:nvSpPr>
        <p:spPr>
          <a:xfrm>
            <a:off x="4826474" y="3006362"/>
            <a:ext cx="3960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20" name="TextBox 19"/>
          <p:cNvSpPr txBox="1"/>
          <p:nvPr/>
        </p:nvSpPr>
        <p:spPr>
          <a:xfrm>
            <a:off x="539553" y="3000999"/>
            <a:ext cx="31213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031" name="TextBox 1030"/>
          <p:cNvSpPr txBox="1"/>
          <p:nvPr/>
        </p:nvSpPr>
        <p:spPr>
          <a:xfrm>
            <a:off x="4920679" y="2993305"/>
            <a:ext cx="3602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037" name="TextBox 1036"/>
          <p:cNvSpPr txBox="1"/>
          <p:nvPr/>
        </p:nvSpPr>
        <p:spPr>
          <a:xfrm>
            <a:off x="755576" y="5914841"/>
            <a:ext cx="35900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sp>
        <p:nvSpPr>
          <p:cNvPr id="1038" name="TextBox 1037"/>
          <p:cNvSpPr txBox="1"/>
          <p:nvPr/>
        </p:nvSpPr>
        <p:spPr>
          <a:xfrm>
            <a:off x="5449749" y="5878134"/>
            <a:ext cx="32419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b="1" u="sng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75" y="839879"/>
            <a:ext cx="1666123" cy="2221497"/>
          </a:xfrm>
          <a:prstGeom prst="rect">
            <a:avLst/>
          </a:prstGeom>
        </p:spPr>
      </p:pic>
      <p:pic>
        <p:nvPicPr>
          <p:cNvPr id="1024" name="Рисунок 10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78" y="707467"/>
            <a:ext cx="1670491" cy="2227321"/>
          </a:xfrm>
          <a:prstGeom prst="rect">
            <a:avLst/>
          </a:prstGeom>
        </p:spPr>
      </p:pic>
      <p:pic>
        <p:nvPicPr>
          <p:cNvPr id="1025" name="Рисунок 10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7717" y="717228"/>
            <a:ext cx="1664104" cy="2218805"/>
          </a:xfrm>
          <a:prstGeom prst="rect">
            <a:avLst/>
          </a:prstGeom>
        </p:spPr>
      </p:pic>
      <p:pic>
        <p:nvPicPr>
          <p:cNvPr id="1028" name="Рисунок 10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082" y="3816357"/>
            <a:ext cx="1613687" cy="2151582"/>
          </a:xfrm>
          <a:prstGeom prst="rect">
            <a:avLst/>
          </a:prstGeom>
        </p:spPr>
      </p:pic>
      <p:pic>
        <p:nvPicPr>
          <p:cNvPr id="1039" name="Рисунок 103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030" y="3658713"/>
            <a:ext cx="1709321" cy="2279094"/>
          </a:xfrm>
          <a:prstGeom prst="rect">
            <a:avLst/>
          </a:prstGeom>
        </p:spPr>
      </p:pic>
      <p:sp>
        <p:nvSpPr>
          <p:cNvPr id="1040" name="TextBox 1039"/>
          <p:cNvSpPr txBox="1"/>
          <p:nvPr/>
        </p:nvSpPr>
        <p:spPr>
          <a:xfrm>
            <a:off x="323526" y="3061376"/>
            <a:ext cx="27421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/>
              <a:t>1 сентября – День знаний.</a:t>
            </a:r>
            <a:endParaRPr lang="ru-RU" sz="1400" b="1" u="sng" dirty="0"/>
          </a:p>
        </p:txBody>
      </p:sp>
      <p:sp>
        <p:nvSpPr>
          <p:cNvPr id="1041" name="TextBox 1040"/>
          <p:cNvSpPr txBox="1"/>
          <p:nvPr/>
        </p:nvSpPr>
        <p:spPr>
          <a:xfrm>
            <a:off x="971600" y="5947513"/>
            <a:ext cx="4025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/>
              <a:t>130л.с.д.р.-Ф.Фицджеральда(1896-1940гг.),</a:t>
            </a:r>
            <a:r>
              <a:rPr lang="ru-RU" sz="1400" b="1" u="sng" dirty="0" err="1" smtClean="0"/>
              <a:t>америк.писателя</a:t>
            </a:r>
            <a:r>
              <a:rPr lang="ru-RU" sz="1400" b="1" u="sng" dirty="0" smtClean="0"/>
              <a:t>.</a:t>
            </a:r>
            <a:endParaRPr lang="ru-RU" sz="1400" b="1" u="sng" dirty="0"/>
          </a:p>
        </p:txBody>
      </p:sp>
      <p:sp>
        <p:nvSpPr>
          <p:cNvPr id="1042" name="TextBox 1041"/>
          <p:cNvSpPr txBox="1"/>
          <p:nvPr/>
        </p:nvSpPr>
        <p:spPr>
          <a:xfrm>
            <a:off x="5076056" y="5947513"/>
            <a:ext cx="3696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u="sng" dirty="0" smtClean="0"/>
              <a:t>170л.с.д.р.-И.Ф.Анненского(1856-1909гг.),</a:t>
            </a:r>
            <a:r>
              <a:rPr lang="ru-RU" sz="1400" b="1" u="sng" dirty="0" err="1" smtClean="0"/>
              <a:t>рус.поэта</a:t>
            </a:r>
            <a:r>
              <a:rPr lang="ru-RU" sz="1400" b="1" u="sng" dirty="0" smtClean="0"/>
              <a:t>.</a:t>
            </a:r>
            <a:endParaRPr lang="ru-RU" sz="1400" b="1" u="sng" dirty="0"/>
          </a:p>
        </p:txBody>
      </p:sp>
    </p:spTree>
    <p:extLst>
      <p:ext uri="{BB962C8B-B14F-4D97-AF65-F5344CB8AC3E}">
        <p14:creationId xmlns:p14="http://schemas.microsoft.com/office/powerpoint/2010/main" val="300480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Желтый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2336</TotalTime>
  <Words>40</Words>
  <Application>Microsoft Office PowerPoint</Application>
  <PresentationFormat>Экран (4:3)</PresentationFormat>
  <Paragraphs>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Trebuchet MS</vt:lpstr>
      <vt:lpstr>Wingdings 3</vt:lpstr>
      <vt:lpstr>Аспект</vt:lpstr>
      <vt:lpstr>             Выставка книг в библиотеке авторам-юбилярам в сентябре.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keywords>апрель</cp:keywords>
  <cp:lastModifiedBy>Студент</cp:lastModifiedBy>
  <cp:revision>420</cp:revision>
  <dcterms:created xsi:type="dcterms:W3CDTF">2022-02-03T07:31:01Z</dcterms:created>
  <dcterms:modified xsi:type="dcterms:W3CDTF">2026-09-01T08:20:05Z</dcterms:modified>
</cp:coreProperties>
</file>