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B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111A-E471-4401-A488-FAEEA3F23E7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EF9B0-829C-4996-BF72-A85D69766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99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7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3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3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6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8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2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4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7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07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788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009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592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46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0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7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  <p:sldLayoutId id="21474841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30" y="260648"/>
            <a:ext cx="8532449" cy="432048"/>
          </a:xfrm>
        </p:spPr>
        <p:txBody>
          <a:bodyPr>
            <a:noAutofit/>
          </a:bodyPr>
          <a:lstStyle/>
          <a:p>
            <a:r>
              <a:rPr lang="ru-RU" sz="1800" dirty="0" smtClean="0">
                <a:ln>
                  <a:solidFill>
                    <a:schemeClr val="bg2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Выставка книг в библиотеке авторам-юбилярам в 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ок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тябре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.</a:t>
            </a:r>
            <a:endParaRPr lang="ru-RU" sz="1400" b="1" u="sng" dirty="0">
              <a:ln>
                <a:solidFill>
                  <a:schemeClr val="bg2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5416163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372635" y="6093296"/>
            <a:ext cx="2927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7" y="3137626"/>
            <a:ext cx="3049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76056" y="3110544"/>
            <a:ext cx="3960439" cy="33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940152" y="3137626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88124" y="5831661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5535" y="2553060"/>
            <a:ext cx="1836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2583090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7" y="2583090"/>
            <a:ext cx="18722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48265" y="2617746"/>
            <a:ext cx="1944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6" y="5126968"/>
            <a:ext cx="2160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92614" y="5229200"/>
            <a:ext cx="26035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5229200"/>
            <a:ext cx="2376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23526" y="5677139"/>
            <a:ext cx="435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6309" y="3228951"/>
            <a:ext cx="3251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84168" y="2983200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7" y="5693163"/>
            <a:ext cx="3042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6" name="TextBox 1025"/>
          <p:cNvSpPr txBox="1"/>
          <p:nvPr/>
        </p:nvSpPr>
        <p:spPr>
          <a:xfrm>
            <a:off x="3366449" y="5677139"/>
            <a:ext cx="2573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7" name="TextBox 1026"/>
          <p:cNvSpPr txBox="1"/>
          <p:nvPr/>
        </p:nvSpPr>
        <p:spPr>
          <a:xfrm>
            <a:off x="6127526" y="5677139"/>
            <a:ext cx="3016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3526" y="4854035"/>
            <a:ext cx="8640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032" name="TextBox 1031"/>
          <p:cNvSpPr txBox="1"/>
          <p:nvPr/>
        </p:nvSpPr>
        <p:spPr>
          <a:xfrm>
            <a:off x="240286" y="2885741"/>
            <a:ext cx="2649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3" name="TextBox 1032"/>
          <p:cNvSpPr txBox="1"/>
          <p:nvPr/>
        </p:nvSpPr>
        <p:spPr>
          <a:xfrm>
            <a:off x="3022785" y="2885741"/>
            <a:ext cx="2330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4" name="TextBox 1033"/>
          <p:cNvSpPr txBox="1"/>
          <p:nvPr/>
        </p:nvSpPr>
        <p:spPr>
          <a:xfrm>
            <a:off x="5796136" y="2844701"/>
            <a:ext cx="324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5" name="TextBox 1034"/>
          <p:cNvSpPr txBox="1"/>
          <p:nvPr/>
        </p:nvSpPr>
        <p:spPr>
          <a:xfrm>
            <a:off x="1187624" y="5981724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6" name="TextBox 1035"/>
          <p:cNvSpPr txBox="1"/>
          <p:nvPr/>
        </p:nvSpPr>
        <p:spPr>
          <a:xfrm>
            <a:off x="4558517" y="5907507"/>
            <a:ext cx="4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667665" y="5585111"/>
            <a:ext cx="3498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6" name="TextBox 25"/>
          <p:cNvSpPr txBox="1"/>
          <p:nvPr/>
        </p:nvSpPr>
        <p:spPr>
          <a:xfrm>
            <a:off x="1619051" y="6161859"/>
            <a:ext cx="7272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                                              </a:t>
            </a:r>
            <a:endParaRPr lang="ru-RU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84414" y="3292458"/>
            <a:ext cx="3321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29" name="TextBox 1028"/>
          <p:cNvSpPr txBox="1"/>
          <p:nvPr/>
        </p:nvSpPr>
        <p:spPr>
          <a:xfrm>
            <a:off x="250708" y="2774237"/>
            <a:ext cx="335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7" name="TextBox 1036"/>
          <p:cNvSpPr txBox="1"/>
          <p:nvPr/>
        </p:nvSpPr>
        <p:spPr>
          <a:xfrm>
            <a:off x="755576" y="5914841"/>
            <a:ext cx="3590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8" name="TextBox 1037"/>
          <p:cNvSpPr txBox="1"/>
          <p:nvPr/>
        </p:nvSpPr>
        <p:spPr>
          <a:xfrm>
            <a:off x="5449749" y="5878134"/>
            <a:ext cx="3241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975" y="3547579"/>
            <a:ext cx="1746335" cy="23417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11" y="3644931"/>
            <a:ext cx="1710172" cy="23092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74" y="3546631"/>
            <a:ext cx="1720184" cy="22935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725" y="778982"/>
            <a:ext cx="1688818" cy="22517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43" name="Рисунок 10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11" y="826354"/>
            <a:ext cx="1675237" cy="22336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45" name="TextBox 1044"/>
          <p:cNvSpPr txBox="1"/>
          <p:nvPr/>
        </p:nvSpPr>
        <p:spPr>
          <a:xfrm>
            <a:off x="184414" y="3064423"/>
            <a:ext cx="541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2 октября-День среднего профессионального образования.</a:t>
            </a:r>
            <a:endParaRPr lang="ru-RU" sz="1200" b="1" u="sng" dirty="0"/>
          </a:p>
        </p:txBody>
      </p:sp>
      <p:sp>
        <p:nvSpPr>
          <p:cNvPr id="1046" name="TextBox 1045"/>
          <p:cNvSpPr txBox="1"/>
          <p:nvPr/>
        </p:nvSpPr>
        <p:spPr>
          <a:xfrm>
            <a:off x="5796135" y="3117026"/>
            <a:ext cx="3240360" cy="27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5 октября-День учителя</a:t>
            </a:r>
            <a:endParaRPr lang="ru-RU" sz="1200" b="1" u="sng" dirty="0"/>
          </a:p>
        </p:txBody>
      </p:sp>
      <p:sp>
        <p:nvSpPr>
          <p:cNvPr id="1047" name="TextBox 1046"/>
          <p:cNvSpPr txBox="1"/>
          <p:nvPr/>
        </p:nvSpPr>
        <p:spPr>
          <a:xfrm>
            <a:off x="395535" y="6157439"/>
            <a:ext cx="2881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212л.с.д.р.-М.Ю.Лермонтова(1814-1841гг.),рус. </a:t>
            </a:r>
            <a:r>
              <a:rPr lang="ru-RU" sz="1200" b="1" u="sng" dirty="0"/>
              <a:t>п</a:t>
            </a:r>
            <a:r>
              <a:rPr lang="ru-RU" sz="1200" b="1" u="sng" dirty="0" smtClean="0"/>
              <a:t>оэт.</a:t>
            </a:r>
            <a:endParaRPr lang="ru-RU" sz="1200" b="1" u="sng" dirty="0"/>
          </a:p>
        </p:txBody>
      </p:sp>
      <p:sp>
        <p:nvSpPr>
          <p:cNvPr id="1048" name="TextBox 1047"/>
          <p:cNvSpPr txBox="1"/>
          <p:nvPr/>
        </p:nvSpPr>
        <p:spPr>
          <a:xfrm>
            <a:off x="3505561" y="6099812"/>
            <a:ext cx="2718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235л.с.д.р.-С.Т.Аксакова(1791-1859гг.),</a:t>
            </a:r>
            <a:r>
              <a:rPr lang="ru-RU" sz="1200" b="1" u="sng" dirty="0" err="1" smtClean="0"/>
              <a:t>рус.писателя</a:t>
            </a:r>
            <a:r>
              <a:rPr lang="ru-RU" sz="1200" b="1" u="sng" dirty="0" smtClean="0"/>
              <a:t>.</a:t>
            </a:r>
            <a:endParaRPr lang="ru-RU" sz="1200" b="1" u="sng" dirty="0"/>
          </a:p>
        </p:txBody>
      </p:sp>
      <p:sp>
        <p:nvSpPr>
          <p:cNvPr id="1049" name="TextBox 1048"/>
          <p:cNvSpPr txBox="1"/>
          <p:nvPr/>
        </p:nvSpPr>
        <p:spPr>
          <a:xfrm>
            <a:off x="6127526" y="5981724"/>
            <a:ext cx="276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95л.с.д.р.-Ю,С.Семёнова(1931-1993гг.),</a:t>
            </a:r>
            <a:r>
              <a:rPr lang="ru-RU" sz="1200" b="1" u="sng" dirty="0" err="1" smtClean="0"/>
              <a:t>совет.писателя</a:t>
            </a:r>
            <a:r>
              <a:rPr lang="ru-RU" sz="1200" b="1" u="sng" dirty="0" smtClean="0"/>
              <a:t>.</a:t>
            </a:r>
            <a:endParaRPr lang="ru-RU" sz="1200" b="1" u="sng" dirty="0"/>
          </a:p>
        </p:txBody>
      </p:sp>
    </p:spTree>
    <p:extLst>
      <p:ext uri="{BB962C8B-B14F-4D97-AF65-F5344CB8AC3E}">
        <p14:creationId xmlns:p14="http://schemas.microsoft.com/office/powerpoint/2010/main" val="30048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2367</TotalTime>
  <Words>39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Аспект</vt:lpstr>
      <vt:lpstr>             Выставка книг в библиотеке авторам-юбилярам в октябре.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keywords>апрель</cp:keywords>
  <cp:lastModifiedBy>Студент</cp:lastModifiedBy>
  <cp:revision>429</cp:revision>
  <dcterms:created xsi:type="dcterms:W3CDTF">2022-02-03T07:31:01Z</dcterms:created>
  <dcterms:modified xsi:type="dcterms:W3CDTF">2026-09-30T07:10:13Z</dcterms:modified>
</cp:coreProperties>
</file>