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B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2111A-E471-4401-A488-FAEEA3F23E77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EF9B0-829C-4996-BF72-A85D69766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99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7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4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3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3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86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58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2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4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7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07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788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009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1592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46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60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4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7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  <p:sldLayoutId id="2147484166" r:id="rId14"/>
    <p:sldLayoutId id="2147484167" r:id="rId15"/>
    <p:sldLayoutId id="21474841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30" y="260648"/>
            <a:ext cx="8532449" cy="432048"/>
          </a:xfrm>
        </p:spPr>
        <p:txBody>
          <a:bodyPr>
            <a:noAutofit/>
          </a:bodyPr>
          <a:lstStyle/>
          <a:p>
            <a:r>
              <a:rPr lang="ru-RU" sz="1800" dirty="0" smtClean="0">
                <a:ln>
                  <a:solidFill>
                    <a:schemeClr val="bg2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Выставка книг в библиотеке авторам-юбилярам в 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ноябре</a:t>
            </a:r>
            <a:r>
              <a:rPr lang="ru-RU" sz="1800" b="1" u="sng" dirty="0" smtClean="0">
                <a:ln>
                  <a:solidFill>
                    <a:schemeClr val="bg2"/>
                  </a:solidFill>
                </a:ln>
                <a:solidFill>
                  <a:srgbClr val="002060"/>
                </a:solidFill>
              </a:rPr>
              <a:t>.</a:t>
            </a:r>
            <a:endParaRPr lang="ru-RU" sz="1400" b="1" u="sng" dirty="0">
              <a:ln>
                <a:solidFill>
                  <a:schemeClr val="bg2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5416163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372635" y="6093296"/>
            <a:ext cx="2927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7" y="3137626"/>
            <a:ext cx="3049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76056" y="3110544"/>
            <a:ext cx="3960439" cy="33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940152" y="3137626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88124" y="5831661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5535" y="2553060"/>
            <a:ext cx="18362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2583090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6057" y="2583090"/>
            <a:ext cx="18722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948265" y="2617746"/>
            <a:ext cx="1944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6" y="5126968"/>
            <a:ext cx="2160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92614" y="5229200"/>
            <a:ext cx="26035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5229200"/>
            <a:ext cx="2376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23526" y="5677139"/>
            <a:ext cx="4356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56309" y="3228951"/>
            <a:ext cx="3251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084168" y="2983200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23527" y="5693163"/>
            <a:ext cx="3042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1026" name="TextBox 1025"/>
          <p:cNvSpPr txBox="1"/>
          <p:nvPr/>
        </p:nvSpPr>
        <p:spPr>
          <a:xfrm>
            <a:off x="3366449" y="5677139"/>
            <a:ext cx="2573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1027" name="TextBox 1026"/>
          <p:cNvSpPr txBox="1"/>
          <p:nvPr/>
        </p:nvSpPr>
        <p:spPr>
          <a:xfrm>
            <a:off x="6127526" y="5677139"/>
            <a:ext cx="3016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3526" y="4854035"/>
            <a:ext cx="8640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/>
          </a:p>
        </p:txBody>
      </p:sp>
      <p:sp>
        <p:nvSpPr>
          <p:cNvPr id="1032" name="TextBox 1031"/>
          <p:cNvSpPr txBox="1"/>
          <p:nvPr/>
        </p:nvSpPr>
        <p:spPr>
          <a:xfrm>
            <a:off x="240286" y="2885741"/>
            <a:ext cx="2649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3" name="TextBox 1032"/>
          <p:cNvSpPr txBox="1"/>
          <p:nvPr/>
        </p:nvSpPr>
        <p:spPr>
          <a:xfrm>
            <a:off x="3022785" y="2885741"/>
            <a:ext cx="2330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4" name="TextBox 1033"/>
          <p:cNvSpPr txBox="1"/>
          <p:nvPr/>
        </p:nvSpPr>
        <p:spPr>
          <a:xfrm>
            <a:off x="5796136" y="2844701"/>
            <a:ext cx="3240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5" name="TextBox 1034"/>
          <p:cNvSpPr txBox="1"/>
          <p:nvPr/>
        </p:nvSpPr>
        <p:spPr>
          <a:xfrm>
            <a:off x="1187624" y="5981724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6" name="TextBox 1035"/>
          <p:cNvSpPr txBox="1"/>
          <p:nvPr/>
        </p:nvSpPr>
        <p:spPr>
          <a:xfrm>
            <a:off x="4558517" y="5907507"/>
            <a:ext cx="422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667665" y="5585111"/>
            <a:ext cx="3498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26" name="TextBox 25"/>
          <p:cNvSpPr txBox="1"/>
          <p:nvPr/>
        </p:nvSpPr>
        <p:spPr>
          <a:xfrm>
            <a:off x="1619051" y="6161859"/>
            <a:ext cx="7272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                                                  </a:t>
            </a:r>
            <a:endParaRPr lang="ru-RU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84414" y="3292458"/>
            <a:ext cx="3321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29" name="TextBox 1028"/>
          <p:cNvSpPr txBox="1"/>
          <p:nvPr/>
        </p:nvSpPr>
        <p:spPr>
          <a:xfrm>
            <a:off x="250708" y="2774237"/>
            <a:ext cx="3359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7" name="TextBox 1036"/>
          <p:cNvSpPr txBox="1"/>
          <p:nvPr/>
        </p:nvSpPr>
        <p:spPr>
          <a:xfrm>
            <a:off x="755576" y="5914841"/>
            <a:ext cx="3590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8" name="TextBox 1037"/>
          <p:cNvSpPr txBox="1"/>
          <p:nvPr/>
        </p:nvSpPr>
        <p:spPr>
          <a:xfrm>
            <a:off x="5449749" y="5878134"/>
            <a:ext cx="3241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45" name="TextBox 1044"/>
          <p:cNvSpPr txBox="1"/>
          <p:nvPr/>
        </p:nvSpPr>
        <p:spPr>
          <a:xfrm>
            <a:off x="184414" y="3064423"/>
            <a:ext cx="5410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46" name="TextBox 1045"/>
          <p:cNvSpPr txBox="1"/>
          <p:nvPr/>
        </p:nvSpPr>
        <p:spPr>
          <a:xfrm>
            <a:off x="5796135" y="3117026"/>
            <a:ext cx="3240360" cy="27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47" name="TextBox 1046"/>
          <p:cNvSpPr txBox="1"/>
          <p:nvPr/>
        </p:nvSpPr>
        <p:spPr>
          <a:xfrm>
            <a:off x="502927" y="6099812"/>
            <a:ext cx="3853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135 л.с.д.р.-</a:t>
            </a:r>
            <a:r>
              <a:rPr lang="ru-RU" sz="1400" b="1" u="sng" dirty="0" err="1" smtClean="0"/>
              <a:t>Д.А.Фурманов</a:t>
            </a:r>
            <a:r>
              <a:rPr lang="ru-RU" sz="1400" b="1" u="sng" dirty="0" smtClean="0"/>
              <a:t>(1891-1926гг.),</a:t>
            </a:r>
            <a:r>
              <a:rPr lang="ru-RU" sz="1400" b="1" u="sng" dirty="0" err="1" smtClean="0"/>
              <a:t>совет.писателя</a:t>
            </a:r>
            <a:endParaRPr lang="ru-RU" sz="1400" b="1" u="sng" dirty="0"/>
          </a:p>
        </p:txBody>
      </p:sp>
      <p:sp>
        <p:nvSpPr>
          <p:cNvPr id="1048" name="TextBox 1047"/>
          <p:cNvSpPr txBox="1"/>
          <p:nvPr/>
        </p:nvSpPr>
        <p:spPr>
          <a:xfrm>
            <a:off x="3505561" y="6099812"/>
            <a:ext cx="2718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49" name="TextBox 1048"/>
          <p:cNvSpPr txBox="1"/>
          <p:nvPr/>
        </p:nvSpPr>
        <p:spPr>
          <a:xfrm>
            <a:off x="6127526" y="5981724"/>
            <a:ext cx="2764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/>
              <a:t>9</a:t>
            </a:r>
            <a:endParaRPr lang="ru-RU" sz="1200" b="1" u="sng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29" y="905252"/>
            <a:ext cx="1790404" cy="238720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505" y="934843"/>
            <a:ext cx="1720581" cy="229410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44" y="3683223"/>
            <a:ext cx="1736433" cy="231524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91" y="3773241"/>
            <a:ext cx="1729499" cy="2305999"/>
          </a:xfrm>
          <a:prstGeom prst="rect">
            <a:avLst/>
          </a:prstGeom>
        </p:spPr>
      </p:pic>
      <p:sp>
        <p:nvSpPr>
          <p:cNvPr id="1024" name="TextBox 1023"/>
          <p:cNvSpPr txBox="1"/>
          <p:nvPr/>
        </p:nvSpPr>
        <p:spPr>
          <a:xfrm>
            <a:off x="755576" y="3267803"/>
            <a:ext cx="2817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205 л.с.д.р.-</a:t>
            </a:r>
            <a:r>
              <a:rPr lang="ru-RU" sz="1400" b="1" u="sng" dirty="0" err="1" smtClean="0"/>
              <a:t>Ф.М.Достоевский</a:t>
            </a:r>
            <a:r>
              <a:rPr lang="ru-RU" sz="1400" b="1" u="sng" dirty="0" smtClean="0"/>
              <a:t> (1821-1881гг.),</a:t>
            </a:r>
            <a:r>
              <a:rPr lang="ru-RU" sz="1400" b="1" u="sng" dirty="0" err="1" smtClean="0"/>
              <a:t>рус.писателя</a:t>
            </a:r>
            <a:r>
              <a:rPr lang="ru-RU" sz="1400" b="1" u="sng" dirty="0" smtClean="0"/>
              <a:t>.</a:t>
            </a:r>
            <a:endParaRPr lang="ru-RU" sz="1400" b="1" u="sng" dirty="0"/>
          </a:p>
        </p:txBody>
      </p:sp>
      <p:sp>
        <p:nvSpPr>
          <p:cNvPr id="1025" name="TextBox 1024"/>
          <p:cNvSpPr txBox="1"/>
          <p:nvPr/>
        </p:nvSpPr>
        <p:spPr>
          <a:xfrm>
            <a:off x="5076055" y="3313399"/>
            <a:ext cx="2889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29 ноября-День матери.</a:t>
            </a:r>
            <a:endParaRPr lang="ru-RU" sz="1400" b="1" u="sng" dirty="0"/>
          </a:p>
        </p:txBody>
      </p:sp>
      <p:sp>
        <p:nvSpPr>
          <p:cNvPr id="1028" name="TextBox 1027"/>
          <p:cNvSpPr txBox="1"/>
          <p:nvPr/>
        </p:nvSpPr>
        <p:spPr>
          <a:xfrm>
            <a:off x="5345127" y="5981725"/>
            <a:ext cx="3043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145л.с.д.р.-Стефан Цвейг(1818-1942гг.),австрийского писателя</a:t>
            </a:r>
            <a:endParaRPr lang="ru-RU" sz="1400" b="1" u="sng" dirty="0"/>
          </a:p>
        </p:txBody>
      </p:sp>
    </p:spTree>
    <p:extLst>
      <p:ext uri="{BB962C8B-B14F-4D97-AF65-F5344CB8AC3E}">
        <p14:creationId xmlns:p14="http://schemas.microsoft.com/office/powerpoint/2010/main" val="30048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2662</TotalTime>
  <Words>37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Аспект</vt:lpstr>
      <vt:lpstr>             Выставка книг в библиотеке авторам-юбилярам в ноябре.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keywords>апрель</cp:keywords>
  <cp:lastModifiedBy>Студент</cp:lastModifiedBy>
  <cp:revision>435</cp:revision>
  <dcterms:created xsi:type="dcterms:W3CDTF">2022-02-03T07:31:01Z</dcterms:created>
  <dcterms:modified xsi:type="dcterms:W3CDTF">2026-10-29T12:03:52Z</dcterms:modified>
</cp:coreProperties>
</file>